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1" r:id="rId4"/>
    <p:sldId id="259" r:id="rId5"/>
    <p:sldId id="282" r:id="rId6"/>
    <p:sldId id="279" r:id="rId7"/>
    <p:sldId id="268" r:id="rId8"/>
    <p:sldId id="309" r:id="rId9"/>
    <p:sldId id="284" r:id="rId10"/>
    <p:sldId id="270" r:id="rId11"/>
    <p:sldId id="271" r:id="rId12"/>
    <p:sldId id="310" r:id="rId13"/>
    <p:sldId id="313" r:id="rId14"/>
    <p:sldId id="275" r:id="rId15"/>
    <p:sldId id="292" r:id="rId16"/>
    <p:sldId id="295" r:id="rId17"/>
    <p:sldId id="315" r:id="rId18"/>
    <p:sldId id="312" r:id="rId19"/>
    <p:sldId id="306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576874"/>
            <a:ext cx="10572000" cy="2971051"/>
          </a:xfrm>
        </p:spPr>
        <p:txBody>
          <a:bodyPr/>
          <a:lstStyle/>
          <a:p>
            <a:pPr algn="ctr"/>
            <a:r>
              <a:rPr lang="en-IN" sz="6000" dirty="0"/>
              <a:t>How to grow your business 5x in 5 years</a:t>
            </a:r>
            <a:r>
              <a:rPr lang="en-IN" sz="4400" dirty="0"/>
              <a:t/>
            </a:r>
            <a:br>
              <a:rPr lang="en-IN" sz="4400" dirty="0"/>
            </a:br>
            <a:endParaRPr lang="en-IN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534656" y="310897"/>
            <a:ext cx="4657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Mumbai  l  February 17, 2017</a:t>
            </a:r>
            <a:endParaRPr lang="en-IN" sz="2800" dirty="0"/>
          </a:p>
          <a:p>
            <a:endParaRPr lang="en-IN" sz="2800" dirty="0"/>
          </a:p>
        </p:txBody>
      </p:sp>
      <p:sp>
        <p:nvSpPr>
          <p:cNvPr id="5" name="Rectangle 4"/>
          <p:cNvSpPr/>
          <p:nvPr/>
        </p:nvSpPr>
        <p:spPr>
          <a:xfrm>
            <a:off x="944880" y="5813197"/>
            <a:ext cx="9945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390" y="5613417"/>
            <a:ext cx="1823518" cy="3995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844" y="11501946"/>
            <a:ext cx="527134" cy="201039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1" y="310897"/>
            <a:ext cx="1677167" cy="7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0690" y="1855753"/>
            <a:ext cx="10554574" cy="3636511"/>
          </a:xfrm>
          <a:effectLst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Organizing </a:t>
            </a:r>
            <a:endParaRPr lang="e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Execution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413" y="654017"/>
            <a:ext cx="11175171" cy="970450"/>
          </a:xfrm>
        </p:spPr>
        <p:txBody>
          <a:bodyPr/>
          <a:lstStyle/>
          <a:p>
            <a:pPr algn="ctr"/>
            <a:r>
              <a:rPr lang="e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essential elements of a business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Vision/Annual goal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scan – SWOT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your target market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value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proposition?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1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588702"/>
            <a:ext cx="11381998" cy="970450"/>
          </a:xfrm>
        </p:spPr>
        <p:txBody>
          <a:bodyPr/>
          <a:lstStyle/>
          <a:p>
            <a:pPr algn="r"/>
            <a:r>
              <a:rPr lang="e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…The </a:t>
            </a:r>
            <a:r>
              <a:rPr lang="e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elements of a business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propose to reach out to prospects?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and programs to turn plans in to reality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Budgets, financial and timeline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Tracking and course correction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1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3293459" y="2540114"/>
            <a:ext cx="5542736" cy="14927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8800" dirty="0"/>
              <a:t>Marketing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your target market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acquisition 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share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Economies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scale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7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14" y="577817"/>
            <a:ext cx="11556171" cy="970450"/>
          </a:xfrm>
        </p:spPr>
        <p:txBody>
          <a:bodyPr/>
          <a:lstStyle/>
          <a:p>
            <a:pPr eaLnBrk="0" fontAlgn="base" hangingPunct="0"/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Branding - the magic formula for IFAs</a:t>
            </a:r>
            <a:endParaRPr lang="en-IN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Demystify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0263" y="182881"/>
            <a:ext cx="12488091" cy="1319826"/>
          </a:xfrm>
        </p:spPr>
        <p:txBody>
          <a:bodyPr/>
          <a:lstStyle/>
          <a:p>
            <a:pPr algn="ctr" eaLnBrk="0" fontAlgn="base" hangingPunct="0"/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value </a:t>
            </a:r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proposition?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39884" y="2434297"/>
            <a:ext cx="7833257" cy="2997674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I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Tangibles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Advice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monitoring and reporting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Implementation/Assistance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paperwork</a:t>
            </a:r>
          </a:p>
          <a:p>
            <a:pPr marL="0" indent="0">
              <a:buNone/>
            </a:pPr>
            <a:endParaRPr lang="en-IN" sz="28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IN" sz="2400" dirty="0"/>
          </a:p>
          <a:p>
            <a:pPr marL="0" lvl="0" indent="0">
              <a:buNone/>
            </a:pPr>
            <a:endParaRPr lang="en-IN" sz="2800" b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1627" y="2434296"/>
            <a:ext cx="6096000" cy="255454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Intangibles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 holding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632737" y="2540114"/>
            <a:ext cx="6864187" cy="14927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8800" dirty="0" smtClean="0"/>
              <a:t>Maintenance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5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 smtClean="0"/>
              <a:t>Maintenance</a:t>
            </a:r>
            <a:endParaRPr lang="en-GB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0000" y="2450887"/>
            <a:ext cx="11373288" cy="3636511"/>
          </a:xfrm>
          <a:effectLst/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 Engagement</a:t>
            </a:r>
            <a:endParaRPr lang="en-GB" sz="3200" b="1" dirty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n-I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</a:t>
            </a:r>
            <a:r>
              <a:rPr lang="en-I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client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n-I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connected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 in robust-back end processes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5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55556"/>
            <a:ext cx="10554574" cy="3636511"/>
          </a:xfrm>
          <a:effectLst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opportunities await 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things happen (Business Plan)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 in creating a powerful brand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 marketing is the key to success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the 5 Ms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" name="Title 5"/>
          <p:cNvSpPr txBox="1">
            <a:spLocks noGrp="1"/>
          </p:cNvSpPr>
          <p:nvPr>
            <p:ph type="title"/>
          </p:nvPr>
        </p:nvSpPr>
        <p:spPr>
          <a:xfrm>
            <a:off x="810000" y="447664"/>
            <a:ext cx="4164923" cy="969496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91440" numCol="1" anchor="ctr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Summing up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535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5Ms for 5X Growth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/>
              <a:t>1x – </a:t>
            </a:r>
            <a:r>
              <a:rPr lang="en-IN" sz="3200" b="1" dirty="0" smtClean="0"/>
              <a:t>Mind set</a:t>
            </a:r>
            <a:endParaRPr lang="en-IN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/>
              <a:t>2x </a:t>
            </a:r>
            <a:r>
              <a:rPr lang="en-IN" sz="3200" b="1" dirty="0"/>
              <a:t>– Mastery </a:t>
            </a:r>
            <a:endParaRPr lang="en-IN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/>
              <a:t>3x </a:t>
            </a:r>
            <a:r>
              <a:rPr lang="en-IN" sz="3200" b="1" dirty="0"/>
              <a:t>– Management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/>
              <a:t>4x </a:t>
            </a:r>
            <a:r>
              <a:rPr lang="en-IN" sz="3200" b="1" dirty="0"/>
              <a:t>– Marketing </a:t>
            </a:r>
            <a:endParaRPr lang="en-IN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/>
              <a:t>5x </a:t>
            </a:r>
            <a:r>
              <a:rPr lang="en-IN" sz="3200" b="1" dirty="0"/>
              <a:t>– </a:t>
            </a:r>
            <a:r>
              <a:rPr lang="en-IN" sz="3200" b="1" dirty="0" smtClean="0"/>
              <a:t>Maintenance</a:t>
            </a:r>
            <a:endParaRPr lang="en-IN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8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2896606" y="2335894"/>
            <a:ext cx="6209415" cy="19851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Best of luck</a:t>
            </a:r>
            <a:r>
              <a:rPr lang="en-US" sz="6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</a:p>
          <a:p>
            <a:pPr algn="ctr"/>
            <a: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Thank you!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053073" y="2576681"/>
            <a:ext cx="3818674" cy="12464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Mind set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11780"/>
            <a:ext cx="10885176" cy="970450"/>
          </a:xfrm>
        </p:spPr>
        <p:txBody>
          <a:bodyPr/>
          <a:lstStyle/>
          <a:p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set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008081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conviction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Attitudinal conviction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what you do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what you can achieve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how you can achieve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Attitudinal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10000" y="2144060"/>
            <a:ext cx="5189857" cy="576262"/>
          </a:xfrm>
        </p:spPr>
        <p:txBody>
          <a:bodyPr/>
          <a:lstStyle/>
          <a:p>
            <a:r>
              <a:rPr lang="en-IN" sz="3800" b="1" dirty="0">
                <a:solidFill>
                  <a:schemeClr val="tx2"/>
                </a:solidFill>
              </a:rPr>
              <a:t>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4298886"/>
          </a:xfrm>
          <a:effectLst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plan.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the future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act. 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constantly. 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sell solutions.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focused on clients.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687" y="2144060"/>
            <a:ext cx="5194583" cy="576262"/>
          </a:xfrm>
        </p:spPr>
        <p:txBody>
          <a:bodyPr/>
          <a:lstStyle/>
          <a:p>
            <a:r>
              <a:rPr lang="en-IN" sz="3800" b="1" dirty="0">
                <a:solidFill>
                  <a:schemeClr val="tx2"/>
                </a:solidFill>
              </a:rPr>
              <a:t>Amateurs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656242" cy="3830415"/>
          </a:xfrm>
          <a:effectLst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it to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think about the past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procrastinate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too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smart/lazy/busy/old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sell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focused on transactions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843" y="6140072"/>
            <a:ext cx="1307354" cy="2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11284029" cy="970450"/>
          </a:xfrm>
        </p:spPr>
        <p:txBody>
          <a:bodyPr/>
          <a:lstStyle/>
          <a:p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</a:t>
            </a:r>
            <a:r>
              <a:rPr lang="e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ponder</a:t>
            </a:r>
            <a:endParaRPr lang="e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>
              <a:buNone/>
            </a:pPr>
            <a:r>
              <a:rPr lang="en-IN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check 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have a vision/goal?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have a business plan?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infrastructure/team in place?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have the expertise?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8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3788391" y="2453027"/>
            <a:ext cx="4378699" cy="14927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Mastery</a:t>
            </a:r>
            <a:endParaRPr lang="en-US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9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0000" y="1855753"/>
            <a:ext cx="10554574" cy="3636511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IN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 time in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Development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607790" y="2540114"/>
            <a:ext cx="6914073" cy="14927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10" y="5920431"/>
            <a:ext cx="1307354" cy="286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63018" y="5930380"/>
            <a:ext cx="6059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accent2">
                    <a:lumMod val="75000"/>
                  </a:schemeClr>
                </a:solidFill>
              </a:rPr>
              <a:t>How to grow your business 5x in 5 years | </a:t>
            </a:r>
            <a:r>
              <a:rPr lang="en-IN" sz="1600" dirty="0" smtClean="0">
                <a:solidFill>
                  <a:schemeClr val="accent2">
                    <a:lumMod val="75000"/>
                  </a:schemeClr>
                </a:solidFill>
              </a:rPr>
              <a:t>www.cafemutual.com</a:t>
            </a:r>
            <a:endParaRPr lang="en-IN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4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1197</TotalTime>
  <Words>524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Wingdings</vt:lpstr>
      <vt:lpstr>Wingdings 2</vt:lpstr>
      <vt:lpstr>Quotable</vt:lpstr>
      <vt:lpstr>How to grow your business 5x in 5 years </vt:lpstr>
      <vt:lpstr>The 5Ms for 5X Growth</vt:lpstr>
      <vt:lpstr>PowerPoint Presentation</vt:lpstr>
      <vt:lpstr>Mind set</vt:lpstr>
      <vt:lpstr>Attitudinal</vt:lpstr>
      <vt:lpstr>Points to ponder</vt:lpstr>
      <vt:lpstr>PowerPoint Presentation</vt:lpstr>
      <vt:lpstr>Mastery</vt:lpstr>
      <vt:lpstr>PowerPoint Presentation</vt:lpstr>
      <vt:lpstr>Management</vt:lpstr>
      <vt:lpstr>The essential elements of a business plan</vt:lpstr>
      <vt:lpstr>…The essential elements of a business plan</vt:lpstr>
      <vt:lpstr>PowerPoint Presentation</vt:lpstr>
      <vt:lpstr>Defining your target market</vt:lpstr>
      <vt:lpstr>Branding - the magic formula for IFAs</vt:lpstr>
      <vt:lpstr>What is your value proposition?</vt:lpstr>
      <vt:lpstr>PowerPoint Presentation</vt:lpstr>
      <vt:lpstr>Maintenance</vt:lpstr>
      <vt:lpstr>Summing up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and Retaining Clients</dc:title>
  <dc:creator>Laxmi</dc:creator>
  <cp:lastModifiedBy>Prem</cp:lastModifiedBy>
  <cp:revision>124</cp:revision>
  <dcterms:created xsi:type="dcterms:W3CDTF">2016-12-01T04:57:21Z</dcterms:created>
  <dcterms:modified xsi:type="dcterms:W3CDTF">2017-02-17T02:39:54Z</dcterms:modified>
</cp:coreProperties>
</file>